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34475" cy="12179300" type="ledger"/>
  <p:notesSz cx="6950075" cy="9236075"/>
  <p:defaultTextStyle>
    <a:defPPr>
      <a:defRPr lang="en-US"/>
    </a:defPPr>
    <a:lvl1pPr marL="0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9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4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3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8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2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7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1F34"/>
    <a:srgbClr val="FF0000"/>
    <a:srgbClr val="F0E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ECC12A-5C82-4C33-8365-DF3EBABE05D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1154113"/>
            <a:ext cx="23399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96EA90D-DC53-4E39-AD41-16F4B4B65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8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289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34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723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868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012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157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6638" y="1154113"/>
            <a:ext cx="233680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north</a:t>
            </a:r>
            <a:r>
              <a:rPr lang="en-US" baseline="0" dirty="0" smtClean="0"/>
              <a:t> doors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A90D-DC53-4E39-AD41-16F4B4B65A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4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4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60" y="648435"/>
            <a:ext cx="1969621" cy="103213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2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50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6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6"/>
            <a:ext cx="3882152" cy="7727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6"/>
            <a:ext cx="3882152" cy="7727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7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6" y="648437"/>
            <a:ext cx="7878485" cy="23541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7" y="2985622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7" y="4448828"/>
            <a:ext cx="3864310" cy="65435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9" y="2985622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9" y="4448828"/>
            <a:ext cx="3883342" cy="65435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0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3" y="1753597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3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3" y="1753597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6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6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6" y="3242176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10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9576-F92F-47C6-9ECC-8540CB64E8D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6" y="11288410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4" y="11288410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C6B7-7E3E-4EFE-AE32-1A928DF6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" y="0"/>
            <a:ext cx="9134474" cy="368300"/>
            <a:chOff x="1" y="0"/>
            <a:chExt cx="9134474" cy="368300"/>
          </a:xfrm>
        </p:grpSpPr>
        <p:sp>
          <p:nvSpPr>
            <p:cNvPr id="12" name="Rectangle 11"/>
            <p:cNvSpPr/>
            <p:nvPr/>
          </p:nvSpPr>
          <p:spPr>
            <a:xfrm>
              <a:off x="3175" y="0"/>
              <a:ext cx="9131300" cy="368300"/>
            </a:xfrm>
            <a:prstGeom prst="rect">
              <a:avLst/>
            </a:prstGeom>
            <a:solidFill>
              <a:srgbClr val="F0EA1A"/>
            </a:solidFill>
            <a:ln>
              <a:solidFill>
                <a:srgbClr val="F0EA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" y="0"/>
              <a:ext cx="904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CAUTION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 err="1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21650" y="5708638"/>
            <a:ext cx="699134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Arial Black" panose="020B0A04020102020204" pitchFamily="34" charset="0"/>
              </a:rPr>
              <a:t>TO</a:t>
            </a:r>
          </a:p>
          <a:p>
            <a:pPr algn="ctr"/>
            <a:r>
              <a:rPr lang="en-US" sz="4500" b="1" dirty="0">
                <a:latin typeface="Arial Black" panose="020B0A04020102020204" pitchFamily="34" charset="0"/>
              </a:rPr>
              <a:t>SUSTAINABLE EDUCATION BUILDING, XXXX, XXXX AND XXXXXXX</a:t>
            </a:r>
          </a:p>
        </p:txBody>
      </p:sp>
      <p:pic>
        <p:nvPicPr>
          <p:cNvPr id="2050" name="Picture 2" descr="Image result for EXIT SIG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47" y="1643584"/>
            <a:ext cx="69913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" y="10813701"/>
            <a:ext cx="9134475" cy="1365601"/>
            <a:chOff x="0" y="10813699"/>
            <a:chExt cx="9134475" cy="1365601"/>
          </a:xfrm>
        </p:grpSpPr>
        <p:grpSp>
          <p:nvGrpSpPr>
            <p:cNvPr id="18" name="Group 17"/>
            <p:cNvGrpSpPr/>
            <p:nvPr/>
          </p:nvGrpSpPr>
          <p:grpSpPr>
            <a:xfrm>
              <a:off x="0" y="10813699"/>
              <a:ext cx="9134475" cy="369332"/>
              <a:chOff x="0" y="11811000"/>
              <a:chExt cx="9134475" cy="36933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175" y="11811000"/>
                <a:ext cx="9131300" cy="368300"/>
              </a:xfrm>
              <a:prstGeom prst="rect">
                <a:avLst/>
              </a:prstGeom>
              <a:solidFill>
                <a:srgbClr val="F0EA1A"/>
              </a:solidFill>
              <a:ln>
                <a:solidFill>
                  <a:srgbClr val="F0EA1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0" y="11811000"/>
                <a:ext cx="9042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pc="300" dirty="0">
                    <a:solidFill>
                      <a:schemeClr val="accent5">
                        <a:lumMod val="50000"/>
                      </a:schemeClr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    UNDER     CONSTRUCTION     UNDER     CONSTRUCTION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0" y="11181999"/>
              <a:ext cx="9134475" cy="997301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5027" y="11407543"/>
              <a:ext cx="2667374" cy="523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96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" y="0"/>
            <a:ext cx="9134474" cy="368300"/>
            <a:chOff x="1" y="0"/>
            <a:chExt cx="9134474" cy="368300"/>
          </a:xfrm>
        </p:grpSpPr>
        <p:sp>
          <p:nvSpPr>
            <p:cNvPr id="12" name="Rectangle 11"/>
            <p:cNvSpPr/>
            <p:nvPr/>
          </p:nvSpPr>
          <p:spPr>
            <a:xfrm>
              <a:off x="3175" y="0"/>
              <a:ext cx="9131300" cy="368300"/>
            </a:xfrm>
            <a:prstGeom prst="rect">
              <a:avLst/>
            </a:prstGeom>
            <a:solidFill>
              <a:srgbClr val="F0EA1A"/>
            </a:solidFill>
            <a:ln>
              <a:solidFill>
                <a:srgbClr val="F0EA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" y="0"/>
              <a:ext cx="904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CAUTION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endParaRPr lang="en-US" sz="1600" b="1" spc="300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pic>
        <p:nvPicPr>
          <p:cNvPr id="18" name="Picture 4" descr="Image result for STOP SIG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857" y="512763"/>
            <a:ext cx="2453936" cy="245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2" y="10813701"/>
            <a:ext cx="9134475" cy="1365601"/>
            <a:chOff x="0" y="10813699"/>
            <a:chExt cx="9134475" cy="1365601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10813699"/>
              <a:ext cx="9134475" cy="369332"/>
              <a:chOff x="0" y="11811000"/>
              <a:chExt cx="9134475" cy="369332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175" y="11811000"/>
                <a:ext cx="9131300" cy="368300"/>
              </a:xfrm>
              <a:prstGeom prst="rect">
                <a:avLst/>
              </a:prstGeom>
              <a:solidFill>
                <a:srgbClr val="F0EA1A"/>
              </a:solidFill>
              <a:ln>
                <a:solidFill>
                  <a:srgbClr val="F0EA1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0" y="11811000"/>
                <a:ext cx="9042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pc="300" dirty="0">
                    <a:solidFill>
                      <a:schemeClr val="accent5">
                        <a:lumMod val="50000"/>
                      </a:schemeClr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    UNDER     CONSTRUCTION     UNDER     CONSTRUCTION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0" y="11181999"/>
              <a:ext cx="9134475" cy="997301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5027" y="11407543"/>
              <a:ext cx="2667374" cy="523683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306387" y="3466827"/>
            <a:ext cx="8521700" cy="6690205"/>
            <a:chOff x="306387" y="3466825"/>
            <a:chExt cx="8521700" cy="6690205"/>
          </a:xfrm>
        </p:grpSpPr>
        <p:sp>
          <p:nvSpPr>
            <p:cNvPr id="29" name="TextBox 28"/>
            <p:cNvSpPr txBox="1"/>
            <p:nvPr/>
          </p:nvSpPr>
          <p:spPr>
            <a:xfrm>
              <a:off x="306387" y="3466825"/>
              <a:ext cx="85217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5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NOT A CONSTRUCTION CUT THROUGH. PLEASE TURN AROUND, EXIT SOUTH AND GO AROUND BUILDING TO ACCESS XXXXXXXXXXXXX</a:t>
              </a:r>
            </a:p>
          </p:txBody>
        </p:sp>
        <p:sp>
          <p:nvSpPr>
            <p:cNvPr id="30" name="Right Arrow 29"/>
            <p:cNvSpPr/>
            <p:nvPr/>
          </p:nvSpPr>
          <p:spPr>
            <a:xfrm rot="10800000">
              <a:off x="1689401" y="7938654"/>
              <a:ext cx="5755672" cy="2218376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" y="0"/>
            <a:ext cx="9134474" cy="368300"/>
            <a:chOff x="1" y="0"/>
            <a:chExt cx="9134474" cy="368300"/>
          </a:xfrm>
        </p:grpSpPr>
        <p:sp>
          <p:nvSpPr>
            <p:cNvPr id="12" name="Rectangle 11"/>
            <p:cNvSpPr/>
            <p:nvPr/>
          </p:nvSpPr>
          <p:spPr>
            <a:xfrm>
              <a:off x="3175" y="0"/>
              <a:ext cx="9131300" cy="368300"/>
            </a:xfrm>
            <a:prstGeom prst="rect">
              <a:avLst/>
            </a:prstGeom>
            <a:solidFill>
              <a:srgbClr val="F0EA1A"/>
            </a:solidFill>
            <a:ln>
              <a:solidFill>
                <a:srgbClr val="F0EA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" y="0"/>
              <a:ext cx="904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CAUTION       </a:t>
              </a:r>
              <a:r>
                <a:rPr lang="en-US" sz="1600" b="1" spc="300" dirty="0" err="1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</a:t>
              </a:r>
              <a:r>
                <a:rPr lang="en-US" sz="1600" b="1" spc="300" dirty="0" err="1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</a:t>
              </a:r>
              <a:r>
                <a:rPr lang="en-US" sz="1600" b="1" spc="300" dirty="0" err="1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endParaRPr lang="en-US" sz="1600" b="1" spc="300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41587" y="8562395"/>
            <a:ext cx="34392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Arial Black" panose="020B0A04020102020204" pitchFamily="34" charset="0"/>
              </a:rPr>
              <a:t>Buildings</a:t>
            </a:r>
            <a:endParaRPr lang="en-US" sz="2500" b="1" dirty="0">
              <a:latin typeface="Arial Black" panose="020B0A04020102020204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10800000">
            <a:off x="452520" y="5261674"/>
            <a:ext cx="3039980" cy="2755191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600702" y="5234157"/>
            <a:ext cx="2920998" cy="275519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EXIT SIG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47" y="1093707"/>
            <a:ext cx="69913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2896" y="8562395"/>
            <a:ext cx="34392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Arial Black" panose="020B0A04020102020204" pitchFamily="34" charset="0"/>
              </a:rPr>
              <a:t>Buildings</a:t>
            </a:r>
            <a:endParaRPr lang="en-US" sz="2500" b="1" dirty="0">
              <a:latin typeface="Arial Black" panose="020B0A040201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" y="10813701"/>
            <a:ext cx="9134475" cy="1365601"/>
            <a:chOff x="0" y="10813699"/>
            <a:chExt cx="9134475" cy="1365601"/>
          </a:xfrm>
        </p:grpSpPr>
        <p:grpSp>
          <p:nvGrpSpPr>
            <p:cNvPr id="27" name="Group 26"/>
            <p:cNvGrpSpPr/>
            <p:nvPr/>
          </p:nvGrpSpPr>
          <p:grpSpPr>
            <a:xfrm>
              <a:off x="0" y="10813699"/>
              <a:ext cx="9134475" cy="369332"/>
              <a:chOff x="0" y="11811000"/>
              <a:chExt cx="9134475" cy="36933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175" y="11811000"/>
                <a:ext cx="9131300" cy="368300"/>
              </a:xfrm>
              <a:prstGeom prst="rect">
                <a:avLst/>
              </a:prstGeom>
              <a:solidFill>
                <a:srgbClr val="F0EA1A"/>
              </a:solidFill>
              <a:ln>
                <a:solidFill>
                  <a:srgbClr val="F0EA1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0" y="11811000"/>
                <a:ext cx="9042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pc="300" dirty="0">
                    <a:solidFill>
                      <a:schemeClr val="accent5">
                        <a:lumMod val="50000"/>
                      </a:schemeClr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    UNDER     CONSTRUCTION     UNDER     CONSTRUCTION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0" y="11181999"/>
              <a:ext cx="9134475" cy="997301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5027" y="11407543"/>
              <a:ext cx="2667374" cy="523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69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" y="0"/>
            <a:ext cx="9134474" cy="368300"/>
            <a:chOff x="1" y="0"/>
            <a:chExt cx="9134474" cy="368300"/>
          </a:xfrm>
        </p:grpSpPr>
        <p:sp>
          <p:nvSpPr>
            <p:cNvPr id="12" name="Rectangle 11"/>
            <p:cNvSpPr/>
            <p:nvPr/>
          </p:nvSpPr>
          <p:spPr>
            <a:xfrm>
              <a:off x="3175" y="0"/>
              <a:ext cx="9131300" cy="368300"/>
            </a:xfrm>
            <a:prstGeom prst="rect">
              <a:avLst/>
            </a:prstGeom>
            <a:solidFill>
              <a:srgbClr val="F0EA1A"/>
            </a:solidFill>
            <a:ln>
              <a:solidFill>
                <a:srgbClr val="F0EA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" y="0"/>
              <a:ext cx="904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CAUTION       </a:t>
              </a:r>
              <a:r>
                <a:rPr lang="en-US" sz="1600" b="1" spc="300" dirty="0" err="1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 err="1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  <a:r>
                <a:rPr lang="en-US" sz="1600" b="1" spc="300" dirty="0" smtClean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      </a:t>
              </a:r>
              <a:r>
                <a:rPr lang="en-US" sz="1600" b="1" spc="300" dirty="0">
                  <a:solidFill>
                    <a:schemeClr val="accent5">
                      <a:lumMod val="50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CAUTION</a:t>
              </a:r>
            </a:p>
          </p:txBody>
        </p:sp>
      </p:grpSp>
      <p:pic>
        <p:nvPicPr>
          <p:cNvPr id="2050" name="Picture 2" descr="Image result for EXIT SIG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5325695"/>
            <a:ext cx="69913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1647" y="2617787"/>
            <a:ext cx="67507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b="1" spc="-3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AN</a:t>
            </a:r>
            <a:endParaRPr lang="en-US" sz="16000" b="1" spc="-3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10813701"/>
            <a:ext cx="9134475" cy="1365601"/>
            <a:chOff x="0" y="10813699"/>
            <a:chExt cx="9134475" cy="1365601"/>
          </a:xfrm>
        </p:grpSpPr>
        <p:grpSp>
          <p:nvGrpSpPr>
            <p:cNvPr id="18" name="Group 17"/>
            <p:cNvGrpSpPr/>
            <p:nvPr/>
          </p:nvGrpSpPr>
          <p:grpSpPr>
            <a:xfrm>
              <a:off x="0" y="10813699"/>
              <a:ext cx="9134475" cy="369332"/>
              <a:chOff x="0" y="11811000"/>
              <a:chExt cx="9134475" cy="3693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175" y="11811000"/>
                <a:ext cx="9131300" cy="368300"/>
              </a:xfrm>
              <a:prstGeom prst="rect">
                <a:avLst/>
              </a:prstGeom>
              <a:solidFill>
                <a:srgbClr val="F0EA1A"/>
              </a:solidFill>
              <a:ln>
                <a:solidFill>
                  <a:srgbClr val="F0EA1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0" y="11811000"/>
                <a:ext cx="9042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pc="300" dirty="0">
                    <a:solidFill>
                      <a:schemeClr val="accent5">
                        <a:lumMod val="50000"/>
                      </a:schemeClr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    UNDER     CONSTRUCTION     UNDER     CONSTRUCTION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0" y="11181999"/>
              <a:ext cx="9134475" cy="997301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5027" y="11407543"/>
              <a:ext cx="2667374" cy="523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25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81</Words>
  <Application>Microsoft Office PowerPoint</Application>
  <PresentationFormat>Ledger Paper (11x17 in)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Geogia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Jinsol</dc:creator>
  <cp:lastModifiedBy>Wilson Kimberley</cp:lastModifiedBy>
  <cp:revision>13</cp:revision>
  <cp:lastPrinted>2016-08-26T20:41:22Z</cp:lastPrinted>
  <dcterms:created xsi:type="dcterms:W3CDTF">2016-08-26T18:47:18Z</dcterms:created>
  <dcterms:modified xsi:type="dcterms:W3CDTF">2017-10-19T12:25:23Z</dcterms:modified>
</cp:coreProperties>
</file>